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8" r:id="rId4"/>
    <p:sldId id="263" r:id="rId5"/>
    <p:sldId id="259" r:id="rId6"/>
    <p:sldId id="270" r:id="rId7"/>
    <p:sldId id="260" r:id="rId8"/>
    <p:sldId id="262" r:id="rId9"/>
    <p:sldId id="266" r:id="rId10"/>
    <p:sldId id="268" r:id="rId11"/>
    <p:sldId id="269" r:id="rId12"/>
    <p:sldId id="261" r:id="rId13"/>
    <p:sldId id="265" r:id="rId14"/>
    <p:sldId id="275" r:id="rId15"/>
    <p:sldId id="274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FBB"/>
    <a:srgbClr val="256E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4ADB5-59F7-45A4-A48E-51AA03428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C8FDE8-5B49-404F-9818-87DE4A4CD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6F7643-B11A-4A83-9572-C80EC067E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E8AF6C-97E3-4A12-9B83-F0D646A5F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11646F-81C1-439E-A742-C7669961E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829529-211E-494E-86BD-28B61869B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731922-DC90-4D41-A724-7B6BF5959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8AC2A8-FAB3-4559-A905-590EB3C8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AF98CC-0E51-45D4-8438-6793A57C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6A5504-B80C-40E5-B904-CAB19624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6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6646AA-94EF-4006-A425-76072A0FC3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C30FD23-17DB-4892-B655-2D0404B76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5D74D2-D701-4BAE-9423-796D8432C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3D096D-4FFA-44F7-B269-66BBF4C6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0B6701-7F44-4063-A842-9363FA8CE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9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A1D93F-0581-4AC0-B0E7-59A0C2B9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1D76F7-F4FB-4B80-B122-D0691DE49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736BF4-7089-4CE1-A553-8D3A72207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282AB0-DA85-4B04-B70C-1734F5236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C34D64-FC9C-40CD-9257-DDD8E0C1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2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4B314E-8974-428C-A52D-6DCFDB64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3D6DCE-D265-4AF0-AD4F-B02BDFF5C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F27042-2E11-4EB5-9563-C49780BB8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3C0DB9-838C-48CC-AE0A-0DB5DE22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447F57-D06F-47F0-A90F-8FDB5098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29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F705E6-C065-46AC-9570-D0A0A0387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3A20AA-43B5-480E-8415-29AC1121F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89A1B7-FBE5-49F5-A714-A0A4561C7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0860C6-8437-40D0-83CD-DF54D8B0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95A18E-E2F1-4D85-9748-504AA99F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0BF38F-9BA4-4637-B089-6123AD39A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53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1F7BEB-ED1F-498D-B85B-933BED21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4878B3-AEC6-42DF-952B-ED5DEA4E6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7DB803-BECC-4B7C-91BA-EB9016757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4D5D0A4-6FB8-4F59-97A8-7FE7DC5FC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B46FD6C-161E-43BD-BDAC-2167F5CAE0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C510932-5100-4429-A5A4-D533AB074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F2B0823-C660-439B-8BFB-6A05514C2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A3327D4-665A-4A9C-AED8-F23F73E02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25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B2654-6DB2-44A4-9453-5B7012B4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C6D0EA-BE1A-4BBC-8779-B4D097A3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85001EC-13B9-4C34-ADA2-C8EE4E5A6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929314E-63EC-4791-901A-C49DD8790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7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8E9E3F8-3D25-4311-9DB9-C10841B4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8EFF95A-2F5D-4D5F-9464-6B0EF88C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072B1B-ADAA-4C3E-A9A1-1D5D01B7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26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7CB10-CA6F-451F-AEE3-D948D330F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B51FFC-30E5-48E4-BA39-5F4438ECA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78D65E8-B581-4F22-84DB-0D9E85DDB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50FD310-F9C4-46D0-A872-D14B34BD0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DC39B3-7FB0-4295-A89D-BDA22F9A3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87E00D-5BFD-4F77-B355-A7FA171ED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08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69499-D8FD-43BB-9703-F96DCBC8D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A244CD4-719C-4B55-AA06-0ED8AA685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1787DD3-9944-4E79-97B0-CCA8A65B0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404D98-CE31-4AE3-B6B8-229EB1ED5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C1323A-00E5-48F8-9074-7CE1B5AE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D54C6D6-AD89-42A1-BB7A-1EDCD8989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0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7D1085-AFD6-4167-AC25-EB85A27B3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1FFFA6-094C-4140-AAF1-1E0B310E0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FF423E-EE05-4E29-9BF8-1F3E4259F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8CDD0-BE74-468D-B734-43E300BAFBEB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29A89A-BA22-417B-8FA6-C0A6D5499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1425FE-32D5-4885-AA17-2F9FBE2C9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8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DFD55C-432C-4495-A7F9-0A78701F9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678386" y="318405"/>
            <a:ext cx="3529207" cy="4181023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4567108" y="1042503"/>
            <a:ext cx="7265376" cy="1323440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ВАЖНОЕ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991636"/>
            <a:ext cx="11713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НАС ЗАБЛОКИРОВАЛИ :(</a:t>
            </a:r>
            <a:endParaRPr lang="en-US" sz="720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C04159-8DA3-41F0-BE31-F6DC2E01B24E}"/>
              </a:ext>
            </a:extLst>
          </p:cNvPr>
          <p:cNvSpPr txBox="1"/>
          <p:nvPr/>
        </p:nvSpPr>
        <p:spPr>
          <a:xfrm>
            <a:off x="4481383" y="2625693"/>
            <a:ext cx="7265376" cy="81283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ОБЪЯВЛЕНИЕ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224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94027A-1940-4AC6-8449-CCD12D2DC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CFE215-209D-491E-9901-E00C6D50E5EC}"/>
              </a:ext>
            </a:extLst>
          </p:cNvPr>
          <p:cNvSpPr txBox="1"/>
          <p:nvPr/>
        </p:nvSpPr>
        <p:spPr>
          <a:xfrm>
            <a:off x="4831080" y="178425"/>
            <a:ext cx="252984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13BB68-8B13-4611-BE9B-694C518460A2}"/>
              </a:ext>
            </a:extLst>
          </p:cNvPr>
          <p:cNvSpPr txBox="1"/>
          <p:nvPr/>
        </p:nvSpPr>
        <p:spPr>
          <a:xfrm>
            <a:off x="3133090" y="3948688"/>
            <a:ext cx="59258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143448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34782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.3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СПЛИТ СТРАТЕГИИ</a:t>
            </a:r>
            <a:endParaRPr lang="en-US" sz="96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5E4641C-629B-4935-B22E-F1C878D32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5176" r="96387">
                        <a14:foregroundMark x1="17480" y1="14063" x2="17480" y2="14063"/>
                        <a14:foregroundMark x1="5371" y1="37598" x2="5371" y2="37598"/>
                        <a14:foregroundMark x1="31445" y1="14063" x2="31445" y2="14063"/>
                        <a14:foregroundMark x1="19043" y1="17578" x2="19043" y2="17578"/>
                        <a14:foregroundMark x1="37988" y1="22070" x2="37988" y2="22070"/>
                        <a14:foregroundMark x1="42773" y1="23926" x2="42773" y2="23926"/>
                        <a14:foregroundMark x1="43945" y1="20703" x2="43945" y2="20703"/>
                        <a14:foregroundMark x1="44629" y1="21777" x2="44629" y2="21777"/>
                        <a14:foregroundMark x1="92676" y1="41895" x2="92676" y2="41895"/>
                        <a14:foregroundMark x1="96387" y1="40137" x2="96387" y2="40137"/>
                        <a14:foregroundMark x1="39355" y1="26270" x2="39355" y2="26270"/>
                        <a14:foregroundMark x1="38672" y1="25684" x2="43164" y2="21387"/>
                        <a14:foregroundMark x1="38184" y1="10254" x2="33496" y2="10938"/>
                        <a14:foregroundMark x1="33496" y1="16016" x2="36328" y2="13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1" y="273392"/>
            <a:ext cx="4495512" cy="449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789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3B9996-CE8B-4816-A885-1654322CB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06" y="-1536700"/>
            <a:ext cx="2960955" cy="4965700"/>
          </a:xfrm>
          <a:prstGeom prst="rect">
            <a:avLst/>
          </a:prstGeom>
          <a:effectLst>
            <a:outerShdw blurRad="342900" dist="38100" dir="5400000" algn="t" rotWithShape="0">
              <a:srgbClr val="7030A0">
                <a:alpha val="40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4A9354-8759-48EC-85BA-962DED981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171"/>
          <a:stretch/>
        </p:blipFill>
        <p:spPr>
          <a:xfrm>
            <a:off x="4623233" y="-1536700"/>
            <a:ext cx="2911043" cy="4965700"/>
          </a:xfrm>
          <a:prstGeom prst="rect">
            <a:avLst/>
          </a:prstGeom>
          <a:effectLst>
            <a:outerShdw blurRad="254000" dist="38100" dir="5400000" algn="t" rotWithShape="0">
              <a:srgbClr val="0070C0">
                <a:alpha val="40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4ADA70-0FCF-4CEC-A9F1-F4403E6D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171"/>
          <a:stretch/>
        </p:blipFill>
        <p:spPr>
          <a:xfrm>
            <a:off x="8247938" y="-1536700"/>
            <a:ext cx="2911043" cy="4965700"/>
          </a:xfrm>
          <a:prstGeom prst="rect">
            <a:avLst/>
          </a:prstGeom>
          <a:effectLst>
            <a:outerShdw blurRad="317500" dist="38100" dir="5400000" algn="t" rotWithShape="0">
              <a:srgbClr val="00B050">
                <a:alpha val="40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FFA11C7-5AA3-4129-8A32-2D06C1A6D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106" y="4032250"/>
            <a:ext cx="2945533" cy="4965700"/>
          </a:xfrm>
          <a:prstGeom prst="rect">
            <a:avLst/>
          </a:prstGeom>
          <a:effectLst>
            <a:outerShdw blurRad="330200" dist="38100" dir="5400000" algn="t" rotWithShape="0">
              <a:srgbClr val="7030A0">
                <a:alpha val="40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3414F1-FC53-4316-973D-692E0E634F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1171"/>
          <a:stretch/>
        </p:blipFill>
        <p:spPr>
          <a:xfrm>
            <a:off x="4623234" y="4032250"/>
            <a:ext cx="2911042" cy="4965700"/>
          </a:xfrm>
          <a:prstGeom prst="rect">
            <a:avLst/>
          </a:prstGeom>
          <a:effectLst>
            <a:outerShdw blurRad="304800" dist="38100" dir="5400000" algn="t" rotWithShape="0">
              <a:srgbClr val="FF0000">
                <a:alpha val="40000"/>
              </a:srgb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2B22BA6-294B-4123-AD51-9B98561D26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1171"/>
          <a:stretch/>
        </p:blipFill>
        <p:spPr>
          <a:xfrm>
            <a:off x="8141471" y="4032250"/>
            <a:ext cx="2911043" cy="4965700"/>
          </a:xfrm>
          <a:prstGeom prst="rect">
            <a:avLst/>
          </a:prstGeom>
          <a:effectLst>
            <a:outerShdw blurRad="342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3937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D249930-417D-432F-AEE1-3A61E654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901" y="195580"/>
            <a:ext cx="2347259" cy="23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60C5B7-18E0-4D8E-AA0B-17C8D240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" y="472440"/>
            <a:ext cx="1950720" cy="195072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C4E10-06B9-4842-879D-1D304A376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73" y="1555899"/>
            <a:ext cx="1103481" cy="110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D1761DA-0264-4F32-9196-627598B0B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392" y="369570"/>
            <a:ext cx="2053590" cy="20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EE6CB69-8DBA-4185-8AF3-B8FDFA41C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52" y="4434841"/>
            <a:ext cx="1408056" cy="140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C97BA1B-B82A-4B86-8355-5ACD9B8A3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929" y="3032759"/>
            <a:ext cx="2051271" cy="205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626878B-63D0-4DE3-8AA5-8D2BDB8CC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260" y="2857501"/>
            <a:ext cx="315468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E876019-DD70-4A4B-B1E6-B6E6AA061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00" y="5257800"/>
            <a:ext cx="54864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F733F16-BA2C-471B-AC9D-D22B5CA89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420" y="3177540"/>
            <a:ext cx="2575560" cy="25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827DEE0-4EBB-469C-BFAD-138EBC06D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180" y="5356860"/>
            <a:ext cx="624840" cy="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126A2EA3-AEF0-4181-9635-7B2BB38B2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64" y="504825"/>
            <a:ext cx="1783080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B451C9C2-EC9A-4F8D-AF0A-8F365B1E3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0" y="2042160"/>
            <a:ext cx="1615440" cy="161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7881947B-3FAD-4FAE-B3EE-7B09FA24B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4" y="135255"/>
            <a:ext cx="2287905" cy="228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C154ADD-B456-4D3C-9930-E290F576D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79" y="2269710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98145C-DE95-4B54-B326-85B83DBC8B3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01190" y="7490461"/>
            <a:ext cx="8362950" cy="1219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845C57-A5CD-4FC7-9E74-0FDCC4B9E3D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65568" y="2373324"/>
            <a:ext cx="991533" cy="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24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42279475-D772-4EA4-A3EC-7F580D265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51" y="392465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FC3E32C-055F-4031-9D93-C48B9566C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733" y="165302"/>
            <a:ext cx="2347259" cy="23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2">
            <a:extLst>
              <a:ext uri="{FF2B5EF4-FFF2-40B4-BE49-F238E27FC236}">
                <a16:creationId xmlns:a16="http://schemas.microsoft.com/office/drawing/2014/main" id="{6142AC50-A9C9-4266-B87B-EAED3B45C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332" y="306293"/>
            <a:ext cx="2206268" cy="220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48629D7B-A666-47F8-B74E-963842898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51" y="2658360"/>
            <a:ext cx="2436240" cy="24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EB917919-48C4-4BB7-BBD8-BEF3ED7BB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429" y="2754200"/>
            <a:ext cx="2051271" cy="205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624DC551-4C8F-4CB4-A155-93457359D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871" y="2658360"/>
            <a:ext cx="2436240" cy="24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764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833474C-B3E2-4267-AB6B-39AEFBF33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829" y="4650701"/>
            <a:ext cx="1950720" cy="1950720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AF621059-79DE-4302-9F78-7138FE7C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219" y="4650701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A5353B-B338-4113-99B3-5FC0D5C8F1C8}"/>
              </a:ext>
            </a:extLst>
          </p:cNvPr>
          <p:cNvSpPr txBox="1"/>
          <p:nvPr/>
        </p:nvSpPr>
        <p:spPr>
          <a:xfrm>
            <a:off x="3176009" y="3429000"/>
            <a:ext cx="24753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Изменение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формы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56F4F2-21A3-4995-9CB6-C0421A21368A}"/>
              </a:ext>
            </a:extLst>
          </p:cNvPr>
          <p:cNvSpPr txBox="1"/>
          <p:nvPr/>
        </p:nvSpPr>
        <p:spPr>
          <a:xfrm>
            <a:off x="6431031" y="3443486"/>
            <a:ext cx="2157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Итоговый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вариант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D95166B-76FD-42D4-9CF9-6E9E4C5E9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028" y="4541287"/>
            <a:ext cx="2270098" cy="22700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1384B1E-7B68-4705-8BA1-05C5114C7864}"/>
              </a:ext>
            </a:extLst>
          </p:cNvPr>
          <p:cNvSpPr txBox="1"/>
          <p:nvPr/>
        </p:nvSpPr>
        <p:spPr>
          <a:xfrm>
            <a:off x="9592215" y="3429000"/>
            <a:ext cx="16433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Дев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сборки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A7ED82-2535-4923-B68A-11968E36C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39" y="1223743"/>
            <a:ext cx="2222973" cy="19405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177AF21-A842-4954-ADCD-1A358C40D0EE}"/>
              </a:ext>
            </a:extLst>
          </p:cNvPr>
          <p:cNvSpPr txBox="1"/>
          <p:nvPr/>
        </p:nvSpPr>
        <p:spPr>
          <a:xfrm>
            <a:off x="366150" y="106680"/>
            <a:ext cx="29001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Изначальный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вариант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6BBD674-9FA7-4C53-959F-4DC01B4F1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156" y="1223743"/>
            <a:ext cx="2051423" cy="205142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06C1EE4-3376-4C55-B107-0162D2D15EF9}"/>
              </a:ext>
            </a:extLst>
          </p:cNvPr>
          <p:cNvSpPr txBox="1"/>
          <p:nvPr/>
        </p:nvSpPr>
        <p:spPr>
          <a:xfrm>
            <a:off x="3579500" y="138905"/>
            <a:ext cx="23567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Округлили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его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69961E1-2E35-44F3-9632-938CF0ACE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1031" y="1215451"/>
            <a:ext cx="2051423" cy="20514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D86C0ED-27D3-4F9B-9E35-16C932395C9D}"/>
              </a:ext>
            </a:extLst>
          </p:cNvPr>
          <p:cNvSpPr txBox="1"/>
          <p:nvPr/>
        </p:nvSpPr>
        <p:spPr>
          <a:xfrm>
            <a:off x="6494780" y="106680"/>
            <a:ext cx="19239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Сделали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ярче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E457134-F61F-471E-A37D-19B7EC5675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6898" y="1223743"/>
            <a:ext cx="2021466" cy="202146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6AEC1E3-D349-4990-998A-1C715CC1B29B}"/>
              </a:ext>
            </a:extLst>
          </p:cNvPr>
          <p:cNvSpPr txBox="1"/>
          <p:nvPr/>
        </p:nvSpPr>
        <p:spPr>
          <a:xfrm>
            <a:off x="8698597" y="106680"/>
            <a:ext cx="31005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Сделали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светлее цвета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A653FDA-7112-4B1A-9DE2-34BE9DB5B3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513" y="4549998"/>
            <a:ext cx="2051423" cy="205142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F7219D9-F744-46DF-BE19-0246144C5581}"/>
              </a:ext>
            </a:extLst>
          </p:cNvPr>
          <p:cNvSpPr txBox="1"/>
          <p:nvPr/>
        </p:nvSpPr>
        <p:spPr>
          <a:xfrm>
            <a:off x="585788" y="3429000"/>
            <a:ext cx="21627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Добавили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градиент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07096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008E9C-A1ED-4DF8-A4C5-9CD3A1229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7276" y="2898760"/>
            <a:ext cx="4286848" cy="2295845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D008466-E18B-430E-A2DD-7D27F0633B0C}"/>
              </a:ext>
            </a:extLst>
          </p:cNvPr>
          <p:cNvCxnSpPr/>
          <p:nvPr/>
        </p:nvCxnSpPr>
        <p:spPr>
          <a:xfrm>
            <a:off x="2800103" y="1781465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C66AB40-11AE-4BA3-BCC2-A16D300BEF82}"/>
              </a:ext>
            </a:extLst>
          </p:cNvPr>
          <p:cNvCxnSpPr>
            <a:cxnSpLocks/>
          </p:cNvCxnSpPr>
          <p:nvPr/>
        </p:nvCxnSpPr>
        <p:spPr>
          <a:xfrm flipH="1">
            <a:off x="2596243" y="1832924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D1954C-6D75-4665-95D2-2BA0642FA5C6}"/>
              </a:ext>
            </a:extLst>
          </p:cNvPr>
          <p:cNvSpPr txBox="1"/>
          <p:nvPr/>
        </p:nvSpPr>
        <p:spPr>
          <a:xfrm>
            <a:off x="3220590" y="850900"/>
            <a:ext cx="48670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>
                <a:latin typeface="TT Hoves" panose="02000803040000020004" pitchFamily="2" charset="-52"/>
              </a:rPr>
              <a:t>ХОСТЛИСТЫ </a:t>
            </a:r>
            <a:r>
              <a:rPr lang="en-US" sz="4400" b="1" dirty="0">
                <a:latin typeface="TT Hoves" panose="02000803040000020004" pitchFamily="2" charset="-52"/>
              </a:rPr>
              <a:t>RIP</a:t>
            </a:r>
          </a:p>
          <a:p>
            <a:pPr algn="ctr"/>
            <a:r>
              <a:rPr lang="en-US" sz="4400" b="1" dirty="0">
                <a:latin typeface="TT Hoves" panose="02000803040000020004" pitchFamily="2" charset="-52"/>
              </a:rPr>
              <a:t>2024-2025 </a:t>
            </a:r>
            <a:r>
              <a:rPr lang="en-US" sz="4400" b="1" dirty="0">
                <a:latin typeface="TT Hoves" panose="02000803040000020004" pitchFamily="2" charset="-52"/>
                <a:sym typeface="Wingdings" panose="05000000000000000000" pitchFamily="2" charset="2"/>
              </a:rPr>
              <a:t></a:t>
            </a:r>
            <a:endParaRPr lang="en-US" sz="44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62932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74D6D4-0F25-47DD-A73B-0D89F504B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00" r="70874" b="47168"/>
          <a:stretch/>
        </p:blipFill>
        <p:spPr>
          <a:xfrm>
            <a:off x="4373690" y="2489077"/>
            <a:ext cx="2870258" cy="2861869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D008466-E18B-430E-A2DD-7D27F0633B0C}"/>
              </a:ext>
            </a:extLst>
          </p:cNvPr>
          <p:cNvCxnSpPr/>
          <p:nvPr/>
        </p:nvCxnSpPr>
        <p:spPr>
          <a:xfrm>
            <a:off x="2800103" y="1781465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C66AB40-11AE-4BA3-BCC2-A16D300BEF82}"/>
              </a:ext>
            </a:extLst>
          </p:cNvPr>
          <p:cNvCxnSpPr>
            <a:cxnSpLocks/>
          </p:cNvCxnSpPr>
          <p:nvPr/>
        </p:nvCxnSpPr>
        <p:spPr>
          <a:xfrm flipH="1">
            <a:off x="2596243" y="1832924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D1954C-6D75-4665-95D2-2BA0642FA5C6}"/>
              </a:ext>
            </a:extLst>
          </p:cNvPr>
          <p:cNvSpPr txBox="1"/>
          <p:nvPr/>
        </p:nvSpPr>
        <p:spPr>
          <a:xfrm>
            <a:off x="1896512" y="850900"/>
            <a:ext cx="75151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latin typeface="TT Hoves" panose="02000803040000020004" pitchFamily="2" charset="-52"/>
              </a:rPr>
              <a:t>RIP </a:t>
            </a:r>
            <a:r>
              <a:rPr lang="ru-RU" sz="4400" b="1" dirty="0">
                <a:latin typeface="TT Hoves" panose="02000803040000020004" pitchFamily="2" charset="-52"/>
              </a:rPr>
              <a:t>Кнопка «Становить </a:t>
            </a:r>
            <a:r>
              <a:rPr lang="en-US" sz="4400" b="1" dirty="0">
                <a:latin typeface="TT Hoves" panose="02000803040000020004" pitchFamily="2" charset="-52"/>
              </a:rPr>
              <a:t>Z</a:t>
            </a:r>
            <a:r>
              <a:rPr lang="ru-RU" sz="4400" b="1" dirty="0">
                <a:latin typeface="TT Hoves" panose="02000803040000020004" pitchFamily="2" charset="-52"/>
              </a:rPr>
              <a:t>»</a:t>
            </a:r>
            <a:endParaRPr lang="en-US" sz="4400" b="1" dirty="0">
              <a:latin typeface="TT Hoves" panose="02000803040000020004" pitchFamily="2" charset="-52"/>
            </a:endParaRPr>
          </a:p>
          <a:p>
            <a:pPr algn="ctr"/>
            <a:r>
              <a:rPr lang="en-US" sz="4400" b="1" dirty="0">
                <a:latin typeface="TT Hoves" panose="02000803040000020004" pitchFamily="2" charset="-52"/>
              </a:rPr>
              <a:t>2024-2025 </a:t>
            </a:r>
            <a:r>
              <a:rPr lang="en-US" sz="4400" b="1" dirty="0">
                <a:latin typeface="TT Hoves" panose="02000803040000020004" pitchFamily="2" charset="-52"/>
                <a:sym typeface="Wingdings" panose="05000000000000000000" pitchFamily="2" charset="2"/>
              </a:rPr>
              <a:t></a:t>
            </a:r>
            <a:endParaRPr lang="en-US" sz="44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26090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3FF97D8-8E80-41FE-9519-7C8804F77A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355F3DE-8B3E-4AE7-B141-646FB429A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827" y="982027"/>
            <a:ext cx="862013" cy="80962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7B80D84-D920-4701-ADAF-72F14707A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6"/>
          <a:stretch/>
        </p:blipFill>
        <p:spPr>
          <a:xfrm>
            <a:off x="4312760" y="6258"/>
            <a:ext cx="5172998" cy="4527642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1C14A274-E264-4DD2-A971-D3633D0CD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6055" r="96777">
                        <a14:foregroundMark x1="31152" y1="9961" x2="31152" y2="9961"/>
                        <a14:foregroundMark x1="6152" y1="35938" x2="6152" y2="35938"/>
                        <a14:foregroundMark x1="92871" y1="42578" x2="92871" y2="42578"/>
                        <a14:foregroundMark x1="96777" y1="39844" x2="96777" y2="39844"/>
                        <a14:foregroundMark x1="37695" y1="12988" x2="37695" y2="12988"/>
                        <a14:foregroundMark x1="16406" y1="19238" x2="29590" y2="16406"/>
                        <a14:foregroundMark x1="40137" y1="23242" x2="40137" y2="23242"/>
                        <a14:foregroundMark x1="38770" y1="20801" x2="41211" y2="28125"/>
                        <a14:foregroundMark x1="43359" y1="23535" x2="46289" y2="19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020" y="293711"/>
            <a:ext cx="3952736" cy="39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5C0ADED-8ABD-4528-A536-E6F20A382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3423789" y="1147614"/>
            <a:ext cx="403860" cy="478450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0CF8401-87CF-44C2-A0B8-0F1AFE5C4C9C}"/>
              </a:ext>
            </a:extLst>
          </p:cNvPr>
          <p:cNvSpPr txBox="1"/>
          <p:nvPr/>
        </p:nvSpPr>
        <p:spPr>
          <a:xfrm>
            <a:off x="239486" y="4593951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2-3 HOURS...</a:t>
            </a:r>
          </a:p>
        </p:txBody>
      </p:sp>
    </p:spTree>
    <p:extLst>
      <p:ext uri="{BB962C8B-B14F-4D97-AF65-F5344CB8AC3E}">
        <p14:creationId xmlns:p14="http://schemas.microsoft.com/office/powerpoint/2010/main" val="456250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DFD55C-432C-4495-A7F9-0A78701F9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678386" y="318405"/>
            <a:ext cx="3529207" cy="4181023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34782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.2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1000 И 1 ИЗМЕНЕНИЕ</a:t>
            </a:r>
            <a:endParaRPr lang="en-US" sz="96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969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3158334" y="1641931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ANDROID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D18F5F-C265-419F-AE97-C9E69E0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2" y="2107881"/>
            <a:ext cx="2557832" cy="1468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31CC3-694E-4775-BBE0-FDD2BE1D465D}"/>
              </a:ext>
            </a:extLst>
          </p:cNvPr>
          <p:cNvSpPr txBox="1"/>
          <p:nvPr/>
        </p:nvSpPr>
        <p:spPr>
          <a:xfrm>
            <a:off x="1777638" y="3676889"/>
            <a:ext cx="86367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DPI</a:t>
            </a:r>
          </a:p>
        </p:txBody>
      </p:sp>
    </p:spTree>
    <p:extLst>
      <p:ext uri="{BB962C8B-B14F-4D97-AF65-F5344CB8AC3E}">
        <p14:creationId xmlns:p14="http://schemas.microsoft.com/office/powerpoint/2010/main" val="889376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3158334" y="1641931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ANDROID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D18F5F-C265-419F-AE97-C9E69E0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2" y="2107881"/>
            <a:ext cx="2557832" cy="1468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31CC3-694E-4775-BBE0-FDD2BE1D465D}"/>
              </a:ext>
            </a:extLst>
          </p:cNvPr>
          <p:cNvSpPr txBox="1"/>
          <p:nvPr/>
        </p:nvSpPr>
        <p:spPr>
          <a:xfrm>
            <a:off x="1777638" y="3676889"/>
            <a:ext cx="86367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VPN</a:t>
            </a:r>
            <a:r>
              <a:rPr lang="en-US" sz="44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*</a:t>
            </a:r>
            <a:endParaRPr lang="en-US" sz="115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6986B-3D92-4030-B938-6D2E8D90BEC7}"/>
              </a:ext>
            </a:extLst>
          </p:cNvPr>
          <p:cNvSpPr txBox="1"/>
          <p:nvPr/>
        </p:nvSpPr>
        <p:spPr>
          <a:xfrm>
            <a:off x="342900" y="6431892"/>
            <a:ext cx="118491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7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*</a:t>
            </a:r>
            <a:r>
              <a:rPr lang="ru-RU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запрещено на территории РФ и никогда не будет использоваться вами представлено только с целью ознакомления чтобы никогда не скачивать эти опасные приложения</a:t>
            </a:r>
            <a:r>
              <a:rPr lang="en-US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 </a:t>
            </a:r>
            <a:r>
              <a:rPr lang="ru-RU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и эти 3 опасные буквы которые запрещены к показу и упоминанию в СМИ и интернет ресурсах</a:t>
            </a:r>
            <a:endParaRPr lang="en-US" sz="105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21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297274" y="2228668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MACOS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E53936-6946-4777-B5D7-9F7612DD6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038347"/>
            <a:ext cx="2781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36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297274" y="2228668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IPHONE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CA7D52-9DFF-43C1-89D5-D438E54A0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7" y="2160440"/>
            <a:ext cx="2537112" cy="25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59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129453" y="2228671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WINDOWS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D3CDFD-7D15-483E-B4DC-08F0B538B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406" y1="38672" x2="41406" y2="38672"/>
                        <a14:foregroundMark x1="38672" y1="64453" x2="38672" y2="64453"/>
                        <a14:foregroundMark x1="65625" y1="64063" x2="65625" y2="64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193" y="1679777"/>
            <a:ext cx="3498444" cy="34984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8290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1984673" y="2228669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РОУТЕРЫ</a:t>
            </a:r>
            <a:endParaRPr lang="en-US" sz="150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94027A-1940-4AC6-8449-CCD12D2DC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1324927" y="3620006"/>
            <a:ext cx="95421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ЛОВИТ ДАЖЕ</a:t>
            </a:r>
          </a:p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НА ПАРКОВКЕ!</a:t>
            </a:r>
            <a:endParaRPr lang="en-US" sz="96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5902977-7444-4524-BD36-A5869B771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80" b="89844" l="6934" r="93262">
                        <a14:foregroundMark x1="18555" y1="14453" x2="18555" y2="14453"/>
                        <a14:foregroundMark x1="14648" y1="18457" x2="13086" y2="20801"/>
                        <a14:foregroundMark x1="6934" y1="45313" x2="6934" y2="45313"/>
                        <a14:foregroundMark x1="38574" y1="9180" x2="38574" y2="9180"/>
                        <a14:foregroundMark x1="37598" y1="22363" x2="49414" y2="26758"/>
                        <a14:foregroundMark x1="39160" y1="20410" x2="50195" y2="23926"/>
                        <a14:foregroundMark x1="93262" y1="40918" x2="93262" y2="40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8" t="5124"/>
          <a:stretch/>
        </p:blipFill>
        <p:spPr bwMode="auto">
          <a:xfrm>
            <a:off x="-3718560" y="696633"/>
            <a:ext cx="3369092" cy="3246717"/>
          </a:xfrm>
          <a:prstGeom prst="rect">
            <a:avLst/>
          </a:prstGeom>
          <a:noFill/>
          <a:effectLst>
            <a:outerShdw blurRad="190500" dist="38100" dir="5400000" algn="t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CFE215-209D-491E-9901-E00C6D50E5EC}"/>
              </a:ext>
            </a:extLst>
          </p:cNvPr>
          <p:cNvSpPr txBox="1"/>
          <p:nvPr/>
        </p:nvSpPr>
        <p:spPr>
          <a:xfrm>
            <a:off x="12328207" y="-723275"/>
            <a:ext cx="25298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16.3</a:t>
            </a:r>
            <a:endParaRPr lang="en-US" sz="8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A7BEA95-D395-4AA0-A6AA-7A7075CE8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902" y1="27832" x2="49902" y2="27832"/>
                        <a14:foregroundMark x1="47461" y1="24121" x2="47461" y2="24121"/>
                        <a14:foregroundMark x1="49512" y1="24121" x2="49512" y2="24121"/>
                        <a14:foregroundMark x1="48340" y1="23730" x2="41406" y2="23730"/>
                        <a14:foregroundMark x1="49121" y1="22461" x2="37793" y2="35059"/>
                        <a14:foregroundMark x1="45508" y1="26172" x2="54395" y2="18066"/>
                        <a14:foregroundMark x1="52344" y1="24121" x2="43848" y2="32617"/>
                        <a14:foregroundMark x1="51172" y1="22461" x2="42188" y2="32227"/>
                        <a14:foregroundMark x1="51172" y1="26563" x2="42676" y2="31836"/>
                        <a14:foregroundMark x1="64160" y1="49316" x2="83594" y2="50879"/>
                        <a14:foregroundMark x1="76758" y1="48047" x2="68164" y2="57813"/>
                        <a14:foregroundMark x1="61719" y1="49707" x2="66992" y2="57031"/>
                        <a14:foregroundMark x1="65332" y1="50879" x2="66211" y2="47266"/>
                        <a14:foregroundMark x1="75879" y1="45605" x2="83203" y2="53711"/>
                        <a14:foregroundMark x1="83203" y1="50488" x2="84863" y2="57031"/>
                        <a14:foregroundMark x1="79102" y1="57031" x2="74316" y2="48926"/>
                        <a14:foregroundMark x1="77148" y1="50488" x2="80371" y2="58203"/>
                        <a14:foregroundMark x1="83594" y1="56641" x2="86426" y2="45996"/>
                        <a14:backgroundMark x1="56836" y1="43652" x2="56836" y2="43652"/>
                        <a14:backgroundMark x1="61328" y1="38965" x2="61328" y2="38965"/>
                        <a14:backgroundMark x1="61035" y1="39063" x2="61035" y2="39063"/>
                        <a14:backgroundMark x1="60645" y1="39063" x2="60645" y2="39063"/>
                        <a14:backgroundMark x1="60352" y1="39258" x2="60352" y2="39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1910"/>
          <a:stretch/>
        </p:blipFill>
        <p:spPr bwMode="auto">
          <a:xfrm>
            <a:off x="1439226" y="191006"/>
            <a:ext cx="3647123" cy="3562727"/>
          </a:xfrm>
          <a:prstGeom prst="rect">
            <a:avLst/>
          </a:prstGeom>
          <a:noFill/>
          <a:effectLst>
            <a:outerShdw blurRad="228600" dist="38100" dir="5400000" algn="t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483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1332</TotalTime>
  <Words>105</Words>
  <Application>Microsoft Office PowerPoint</Application>
  <PresentationFormat>Широкоэкранный</PresentationFormat>
  <Paragraphs>42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TT Hoves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Privacy</cp:lastModifiedBy>
  <cp:revision>62</cp:revision>
  <dcterms:created xsi:type="dcterms:W3CDTF">2025-04-25T19:45:24Z</dcterms:created>
  <dcterms:modified xsi:type="dcterms:W3CDTF">2025-08-18T17:21:53Z</dcterms:modified>
</cp:coreProperties>
</file>